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4"/>
  </p:notes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5" r:id="rId19"/>
    <p:sldId id="286" r:id="rId20"/>
    <p:sldId id="287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589A0-90CB-4D5D-9696-DBBCD7F0006B}" type="datetimeFigureOut">
              <a:rPr lang="nl-NL" smtClean="0"/>
              <a:t>14-3-2017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3ADB-0D91-4D19-ABD6-B1C9B5E86E8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739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1122183-D394-4F7E-BBBD-7A829404615A}" type="datetime1">
              <a:rPr lang="nl-NL" smtClean="0"/>
              <a:t>14-3-2017</a:t>
            </a:fld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65E7CA7-A27E-47D4-9131-8C4A2E4D5228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E2A13-CA8A-4501-B255-B1913968E75D}" type="datetime1">
              <a:rPr lang="nl-NL" smtClean="0"/>
              <a:t>14-3-2017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E7CA7-A27E-47D4-9131-8C4A2E4D522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328F83-D3B2-4719-9516-1A765C99FFDE}" type="datetime1">
              <a:rPr lang="nl-NL" smtClean="0"/>
              <a:t>14-3-2017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E7CA7-A27E-47D4-9131-8C4A2E4D522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CCBAEC-6AF2-4A7F-9736-3F9659C105C0}" type="datetime1">
              <a:rPr lang="nl-NL" smtClean="0"/>
              <a:t>14-3-2017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E7CA7-A27E-47D4-9131-8C4A2E4D522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DFA00E6-F21A-4759-98C8-1757162EAD02}" type="datetime1">
              <a:rPr lang="nl-NL" smtClean="0"/>
              <a:t>14-3-2017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65E7CA7-A27E-47D4-9131-8C4A2E4D5228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634924-45D8-44EA-9751-87ADAE402448}" type="datetime1">
              <a:rPr lang="nl-NL" smtClean="0"/>
              <a:t>14-3-2017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65E7CA7-A27E-47D4-9131-8C4A2E4D5228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01C2D2-0C06-4ECA-B746-AC6840BD1378}" type="datetime1">
              <a:rPr lang="nl-NL" smtClean="0"/>
              <a:t>14-3-2017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65E7CA7-A27E-47D4-9131-8C4A2E4D522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1DA11-289F-4E2E-BA2E-158AFFDA27D8}" type="datetime1">
              <a:rPr lang="nl-NL" smtClean="0"/>
              <a:t>14-3-2017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E7CA7-A27E-47D4-9131-8C4A2E4D522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1667A8-09E7-4591-B003-B4EC0B2DFA4B}" type="datetime1">
              <a:rPr lang="nl-NL" smtClean="0"/>
              <a:t>14-3-2017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5E7CA7-A27E-47D4-9131-8C4A2E4D522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DB7DE4F-7EC7-4270-931E-716922508349}" type="datetime1">
              <a:rPr lang="nl-NL" smtClean="0"/>
              <a:t>14-3-2017</a:t>
            </a:fld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65E7CA7-A27E-47D4-9131-8C4A2E4D5228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nl-N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op het pictogram als u een afbeelding wilt toevoegen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6CEA773-0C9F-4367-8A7B-5DDC52EDDB73}" type="datetime1">
              <a:rPr lang="nl-NL" smtClean="0"/>
              <a:t>14-3-2017</a:t>
            </a:fld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65E7CA7-A27E-47D4-9131-8C4A2E4D5228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nd diagonale hoek rechthoek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E38922E-7118-49FE-AC16-FBDDDCA6A0BA}" type="datetime1">
              <a:rPr lang="nl-NL" smtClean="0"/>
              <a:t>14-3-2017</a:t>
            </a:fld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65E7CA7-A27E-47D4-9131-8C4A2E4D5228}" type="slidenum">
              <a:rPr lang="nl-NL" smtClean="0"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dI-OH7WH8k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Klassieke mythologie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Keuzetraining LC P4 2016</a:t>
            </a:r>
          </a:p>
          <a:p>
            <a:r>
              <a:rPr lang="nl-NL" dirty="0" smtClean="0"/>
              <a:t>eerste college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61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1. Inleiding: </a:t>
            </a:r>
            <a:r>
              <a:rPr lang="nl-NL" dirty="0" smtClean="0"/>
              <a:t>religie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Islam, christendom, jodendom: </a:t>
            </a:r>
            <a:r>
              <a:rPr lang="nl-NL" u="sng" dirty="0" smtClean="0"/>
              <a:t>monotheïstische</a:t>
            </a:r>
            <a:r>
              <a:rPr lang="nl-NL" dirty="0" smtClean="0"/>
              <a:t> religies.</a:t>
            </a:r>
          </a:p>
          <a:p>
            <a:endParaRPr lang="nl-NL" dirty="0"/>
          </a:p>
          <a:p>
            <a:r>
              <a:rPr lang="nl-NL" dirty="0" smtClean="0"/>
              <a:t>Klassieke wereld: </a:t>
            </a:r>
            <a:r>
              <a:rPr lang="nl-NL" u="sng" dirty="0" smtClean="0"/>
              <a:t>polytheïstisch</a:t>
            </a:r>
            <a:r>
              <a:rPr lang="nl-NL" dirty="0" smtClean="0"/>
              <a:t>.</a:t>
            </a:r>
          </a:p>
          <a:p>
            <a:endParaRPr lang="nl-NL" dirty="0"/>
          </a:p>
          <a:p>
            <a:r>
              <a:rPr lang="nl-NL" dirty="0" smtClean="0"/>
              <a:t>Het </a:t>
            </a:r>
            <a:r>
              <a:rPr lang="nl-NL" u="sng" dirty="0" smtClean="0"/>
              <a:t>vroege katholicisme</a:t>
            </a:r>
            <a:r>
              <a:rPr lang="nl-NL" dirty="0" smtClean="0"/>
              <a:t> ook deels op te vatten als </a:t>
            </a:r>
            <a:r>
              <a:rPr lang="nl-NL" u="sng" dirty="0" smtClean="0"/>
              <a:t>polytheïstisch</a:t>
            </a:r>
            <a:r>
              <a:rPr lang="nl-NL" dirty="0" smtClean="0"/>
              <a:t>: verering van Maria + heiligen. Overname van 'heidense' feesten (bv. Kerstmis = Perzische Mithrascultus, terugkeer van het licht (zonnewende).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2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Inleiding: religie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'</a:t>
            </a:r>
            <a:r>
              <a:rPr lang="nl-NL" dirty="0" err="1" smtClean="0"/>
              <a:t>Abramahitische</a:t>
            </a:r>
            <a:r>
              <a:rPr lang="nl-NL" dirty="0" smtClean="0"/>
              <a:t>' religies (islam, christendom, jodendom):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- 1 god</a:t>
            </a:r>
          </a:p>
          <a:p>
            <a:pPr marL="0" indent="0">
              <a:buNone/>
            </a:pPr>
            <a:r>
              <a:rPr lang="nl-NL" dirty="0" smtClean="0"/>
              <a:t>- deze god is 'verheven', straffend, soms liefdevol</a:t>
            </a:r>
          </a:p>
          <a:p>
            <a:pPr marL="0" indent="0">
              <a:buNone/>
            </a:pPr>
            <a:r>
              <a:rPr lang="nl-NL" dirty="0" smtClean="0"/>
              <a:t>- in ieder geval: allesbehalve menselijk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69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Inleiding: religie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Klassieke religie: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- meerdere goden (wel een hiërarchie + onderlinge relaties, maar er werden in het dagelijks leven heel veel verschillende goden vereerd)</a:t>
            </a:r>
          </a:p>
          <a:p>
            <a:pPr marL="0" indent="0">
              <a:buNone/>
            </a:pPr>
            <a:r>
              <a:rPr lang="nl-NL" dirty="0" smtClean="0"/>
              <a:t>- goden zijn </a:t>
            </a:r>
            <a:r>
              <a:rPr lang="nl-NL" u="sng" dirty="0" smtClean="0"/>
              <a:t>antropomorf</a:t>
            </a:r>
            <a:r>
              <a:rPr lang="nl-NL" dirty="0" smtClean="0"/>
              <a:t>: ze lijken op mensen (niet alleen uiterlijk, maar ook innerlijk)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50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Inleiding: religie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Klassieke religie: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- goden, halfgoden en hun interacties onderling en met gewone stervelingen vormden een </a:t>
            </a:r>
            <a:r>
              <a:rPr lang="nl-NL" u="sng" dirty="0" smtClean="0"/>
              <a:t>verklaring</a:t>
            </a:r>
            <a:r>
              <a:rPr lang="nl-NL" dirty="0" smtClean="0"/>
              <a:t> voor de wereld om de mensen heen</a:t>
            </a:r>
          </a:p>
          <a:p>
            <a:pPr marL="0" indent="0">
              <a:buNone/>
            </a:pPr>
            <a:r>
              <a:rPr lang="nl-NL" dirty="0" smtClean="0"/>
              <a:t>- verhalen over </a:t>
            </a:r>
            <a:r>
              <a:rPr lang="nl-NL" u="sng" dirty="0" smtClean="0"/>
              <a:t>wraak</a:t>
            </a:r>
            <a:r>
              <a:rPr lang="nl-NL" dirty="0" smtClean="0"/>
              <a:t> door goden: </a:t>
            </a:r>
            <a:r>
              <a:rPr lang="nl-NL" u="sng" dirty="0" smtClean="0"/>
              <a:t>inspiratiebronnen</a:t>
            </a:r>
            <a:r>
              <a:rPr lang="nl-NL" dirty="0" smtClean="0"/>
              <a:t> om 'goed' te leven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163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/>
              </a:rPr>
              <a:t>Wat gaan we vandaag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trike="sngStrike" dirty="0" smtClean="0"/>
              <a:t>1. Inleiding: religie </a:t>
            </a:r>
          </a:p>
          <a:p>
            <a:pPr marL="0" indent="0">
              <a:buNone/>
            </a:pPr>
            <a:r>
              <a:rPr lang="nl-NL" dirty="0" smtClean="0"/>
              <a:t>2. Testen voorkennis</a:t>
            </a:r>
          </a:p>
          <a:p>
            <a:pPr marL="0" indent="0">
              <a:buNone/>
            </a:pPr>
            <a:r>
              <a:rPr lang="nl-NL" dirty="0" smtClean="0"/>
              <a:t>3. Rol religie in maatschappij</a:t>
            </a:r>
          </a:p>
          <a:p>
            <a:pPr marL="0" indent="0">
              <a:buNone/>
            </a:pPr>
            <a:r>
              <a:rPr lang="nl-NL" dirty="0" smtClean="0"/>
              <a:t>4. Eerste kennismaking met belangrijkste goden</a:t>
            </a:r>
          </a:p>
          <a:p>
            <a:pPr marL="0" indent="0">
              <a:buNone/>
            </a:pPr>
            <a:r>
              <a:rPr lang="nl-NL" dirty="0" smtClean="0"/>
              <a:t>5. Voorbeelden van rol mythische verhalen als verklaring voor natuurverschijnselen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2. Testen </a:t>
            </a:r>
            <a:r>
              <a:rPr lang="nl-NL" dirty="0" smtClean="0"/>
              <a:t>voorkennis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</a:t>
            </a:r>
            <a:r>
              <a:rPr lang="nl-NL" dirty="0" err="1" smtClean="0"/>
              <a:t>Kahootje</a:t>
            </a:r>
            <a:r>
              <a:rPr lang="nl-NL" dirty="0" smtClean="0"/>
              <a:t>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25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/>
              </a:rPr>
              <a:t>Wat gaan we vandaag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trike="sngStrike" dirty="0" smtClean="0"/>
              <a:t>1. Inleiding: religie </a:t>
            </a:r>
          </a:p>
          <a:p>
            <a:pPr marL="0" indent="0">
              <a:buNone/>
            </a:pPr>
            <a:r>
              <a:rPr lang="nl-NL" strike="sngStrike" dirty="0" smtClean="0"/>
              <a:t>2. Testen voorkennis</a:t>
            </a:r>
          </a:p>
          <a:p>
            <a:pPr marL="0" indent="0">
              <a:buNone/>
            </a:pPr>
            <a:r>
              <a:rPr lang="nl-NL" dirty="0" smtClean="0"/>
              <a:t>3. Rol religie in maatschappij</a:t>
            </a:r>
          </a:p>
          <a:p>
            <a:pPr marL="0" indent="0">
              <a:buNone/>
            </a:pPr>
            <a:r>
              <a:rPr lang="nl-NL" dirty="0" smtClean="0"/>
              <a:t>4. Eerste kennismaking met belangrijkste goden</a:t>
            </a:r>
          </a:p>
          <a:p>
            <a:pPr marL="0" indent="0">
              <a:buNone/>
            </a:pPr>
            <a:r>
              <a:rPr lang="nl-NL" dirty="0" smtClean="0"/>
              <a:t>5. Voorbeelden van rol mythische verhalen als verklaring voor natuurverschijnselen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3. Rol religie in </a:t>
            </a:r>
            <a:r>
              <a:rPr lang="nl-NL" dirty="0" smtClean="0"/>
              <a:t>maatschappij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Het dagelijks leven was doordrenkt van religie in de klassieke wereld.</a:t>
            </a:r>
          </a:p>
          <a:p>
            <a:endParaRPr lang="nl-NL" dirty="0"/>
          </a:p>
          <a:p>
            <a:r>
              <a:rPr lang="nl-NL" dirty="0" smtClean="0"/>
              <a:t>Goden overal zichtbaar: tempels, muntstukken, beelden, aardewerk (vazen, potten, borden, etc.), mozaïeken op vloeren/muren, fresco's, huisaltaren met beeldjes, etc.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11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beelden, fresco's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18</a:t>
            </a:fld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1431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theoi.com/image/F1.1Ze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4591050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144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mozaïek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19</a:t>
            </a:fld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96" y="1646238"/>
            <a:ext cx="5358607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000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ziet deze cursus eruit?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4 bijeenkomsten (19 mei, 26 mei, 2 juni en 9 juni).</a:t>
            </a:r>
          </a:p>
          <a:p>
            <a:endParaRPr lang="nl-NL" dirty="0"/>
          </a:p>
          <a:p>
            <a:r>
              <a:rPr lang="nl-NL" dirty="0" smtClean="0"/>
              <a:t>Toetsing = 100% aanwezigheid + participatie (voorbereiding).</a:t>
            </a:r>
          </a:p>
          <a:p>
            <a:endParaRPr lang="nl-NL" dirty="0"/>
          </a:p>
          <a:p>
            <a:r>
              <a:rPr lang="nl-NL" dirty="0" smtClean="0"/>
              <a:t>Geen apart tentamen meer.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574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muntstukken, vazen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20</a:t>
            </a:fld>
            <a:endParaRPr lang="nl-NL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26759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88840"/>
            <a:ext cx="4381073" cy="395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217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3. Rol religie in </a:t>
            </a:r>
            <a:r>
              <a:rPr lang="nl-NL" dirty="0" smtClean="0"/>
              <a:t>maatschappij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Niet te vergelijken met de alziende God vanuit het protestantisme: daarbij al het uitgangspunt dat de mens 'zondig' is. De klassieken kenden geen erfzonde.</a:t>
            </a:r>
          </a:p>
          <a:p>
            <a:endParaRPr lang="nl-NL" dirty="0"/>
          </a:p>
          <a:p>
            <a:r>
              <a:rPr lang="nl-NL" dirty="0" smtClean="0"/>
              <a:t>Ook groot verschil met nu: veel offers (dieren, plengoffers, wierook, bloemen, etc.) met daarbij een verzoek en een belofte.</a:t>
            </a:r>
          </a:p>
          <a:p>
            <a:endParaRPr lang="nl-NL" dirty="0"/>
          </a:p>
          <a:p>
            <a:r>
              <a:rPr lang="nl-NL" dirty="0" smtClean="0"/>
              <a:t>NB: geofferde dieren ook vaak gebruikt door priesters om te voorspellen.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47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3. Rol religie in </a:t>
            </a:r>
            <a:r>
              <a:rPr lang="nl-NL" dirty="0" smtClean="0"/>
              <a:t>maatschappij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Overal, maar dan ook overal zit 'bezieling' in (vgl. animisme): rivieren (stroomgoden), bomen (boomgoden), waternimfen in zeeën en meren, windgoden, regenbooggodin Iris,  etc.</a:t>
            </a:r>
          </a:p>
          <a:p>
            <a:endParaRPr lang="nl-NL" dirty="0"/>
          </a:p>
          <a:p>
            <a:r>
              <a:rPr lang="nl-NL" dirty="0" smtClean="0"/>
              <a:t>Let op: ook abstracte concepten kenden hun goden: slaap (</a:t>
            </a:r>
            <a:r>
              <a:rPr lang="nl-NL" dirty="0" err="1" smtClean="0"/>
              <a:t>Hypnos</a:t>
            </a:r>
            <a:r>
              <a:rPr lang="nl-NL" dirty="0" smtClean="0"/>
              <a:t>), wraak (Nemesis), tijd (</a:t>
            </a:r>
            <a:r>
              <a:rPr lang="nl-NL" dirty="0" err="1" smtClean="0"/>
              <a:t>Chronos</a:t>
            </a:r>
            <a:r>
              <a:rPr lang="nl-NL" dirty="0" smtClean="0"/>
              <a:t>), overwinning (</a:t>
            </a:r>
            <a:r>
              <a:rPr lang="nl-NL" dirty="0" err="1" smtClean="0"/>
              <a:t>Nikè</a:t>
            </a:r>
            <a:r>
              <a:rPr lang="nl-NL" dirty="0" smtClean="0"/>
              <a:t>).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8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/>
              </a:rPr>
              <a:t>Wat gaan we vandaag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trike="sngStrike" dirty="0" smtClean="0"/>
              <a:t>1. Inleiding: religie </a:t>
            </a:r>
          </a:p>
          <a:p>
            <a:pPr marL="0" indent="0">
              <a:buNone/>
            </a:pPr>
            <a:r>
              <a:rPr lang="nl-NL" strike="sngStrike" dirty="0" smtClean="0"/>
              <a:t>2. Testen voorkennis</a:t>
            </a:r>
          </a:p>
          <a:p>
            <a:pPr marL="0" indent="0">
              <a:buNone/>
            </a:pPr>
            <a:r>
              <a:rPr lang="nl-NL" strike="sngStrike" dirty="0" smtClean="0"/>
              <a:t>3. Rol religie in maatschappij</a:t>
            </a:r>
          </a:p>
          <a:p>
            <a:pPr marL="0" indent="0">
              <a:buNone/>
            </a:pPr>
            <a:r>
              <a:rPr lang="nl-NL" dirty="0" smtClean="0"/>
              <a:t>4. Eerste kennismaking met belangrijkste goden</a:t>
            </a:r>
          </a:p>
          <a:p>
            <a:pPr marL="0" indent="0">
              <a:buNone/>
            </a:pPr>
            <a:r>
              <a:rPr lang="nl-NL" dirty="0" smtClean="0"/>
              <a:t>5. Voorbeelden van rol mythische verhalen als verklaring voor natuurverschijnselen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4. Eerste kennismaking met belangrijkste </a:t>
            </a:r>
            <a:r>
              <a:rPr lang="nl-NL" dirty="0" smtClean="0"/>
              <a:t>goden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introductiefilmpje goden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82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/>
              </a:rPr>
              <a:t>Wat gaan we vandaag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trike="sngStrike" dirty="0" smtClean="0"/>
              <a:t>1. Inleiding: religie </a:t>
            </a:r>
          </a:p>
          <a:p>
            <a:pPr marL="0" indent="0">
              <a:buNone/>
            </a:pPr>
            <a:r>
              <a:rPr lang="nl-NL" strike="sngStrike" dirty="0" smtClean="0"/>
              <a:t>2. Testen voorkennis</a:t>
            </a:r>
          </a:p>
          <a:p>
            <a:pPr marL="0" indent="0">
              <a:buNone/>
            </a:pPr>
            <a:r>
              <a:rPr lang="nl-NL" strike="sngStrike" dirty="0" smtClean="0"/>
              <a:t>3. Rol religie in maatschappij</a:t>
            </a:r>
          </a:p>
          <a:p>
            <a:pPr marL="0" indent="0">
              <a:buNone/>
            </a:pPr>
            <a:r>
              <a:rPr lang="nl-NL" strike="sngStrike" dirty="0" smtClean="0"/>
              <a:t>4. Eerste kennismaking met belangrijkste goden</a:t>
            </a:r>
          </a:p>
          <a:p>
            <a:pPr marL="0" indent="0">
              <a:buNone/>
            </a:pPr>
            <a:r>
              <a:rPr lang="nl-NL" dirty="0" smtClean="0"/>
              <a:t>5. Voorbeelden van rol mythische verhalen als verklaring voor natuurverschijnselen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22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5. Voorbeelden van rol mythische verhalen als verklaring voor </a:t>
            </a:r>
            <a:r>
              <a:rPr lang="nl-NL" sz="3200" dirty="0" smtClean="0"/>
              <a:t>natuurverschijnselen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Probleem: je kijkt om je heen en je constateert een verschijnsel dat je niet snapt.</a:t>
            </a:r>
          </a:p>
          <a:p>
            <a:endParaRPr lang="nl-NL" dirty="0"/>
          </a:p>
          <a:p>
            <a:r>
              <a:rPr lang="nl-NL" dirty="0" smtClean="0"/>
              <a:t>Oplossing: een mooi verhaal, waarin goden de hoofdrol spelen.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0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5. Voorbeelden van rol mythische verhalen als verklaring voor </a:t>
            </a:r>
            <a:r>
              <a:rPr lang="nl-NL" sz="3200" dirty="0" smtClean="0"/>
              <a:t>natuurverschijnselen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Eerste voorbeeld: verschil in landschappen en huidskleuren </a:t>
            </a:r>
            <a:r>
              <a:rPr lang="nl-NL" dirty="0"/>
              <a:t>(zo </a:t>
            </a:r>
            <a:r>
              <a:rPr lang="nl-NL" dirty="0" smtClean="0"/>
              <a:t>voorgelezen).</a:t>
            </a:r>
          </a:p>
          <a:p>
            <a:endParaRPr lang="nl-NL" dirty="0" smtClean="0"/>
          </a:p>
          <a:p>
            <a:r>
              <a:rPr lang="nl-NL" dirty="0" smtClean="0"/>
              <a:t>Tweede voorbeeld: de seizoenen (zelf bestuderen op Wikiwijs).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89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5. Voorbeelden van rol mythische verhalen als verklaring voor </a:t>
            </a:r>
            <a:r>
              <a:rPr lang="nl-NL" sz="3200" dirty="0" smtClean="0"/>
              <a:t>natuurverschijnselen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Phaëton</a:t>
            </a:r>
            <a:r>
              <a:rPr lang="nl-NL" dirty="0" smtClean="0"/>
              <a:t> = zoon van de zonnegod Helios.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28</a:t>
            </a:fld>
            <a:endParaRPr lang="nl-N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87488"/>
            <a:ext cx="48291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7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/>
              </a:rPr>
              <a:t>Wat gaan we vandaag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trike="sngStrike" dirty="0" smtClean="0"/>
              <a:t>1. Inleiding: religie </a:t>
            </a:r>
          </a:p>
          <a:p>
            <a:pPr marL="0" indent="0">
              <a:buNone/>
            </a:pPr>
            <a:r>
              <a:rPr lang="nl-NL" strike="sngStrike" dirty="0" smtClean="0"/>
              <a:t>2. Testen voorkennis</a:t>
            </a:r>
          </a:p>
          <a:p>
            <a:pPr marL="0" indent="0">
              <a:buNone/>
            </a:pPr>
            <a:r>
              <a:rPr lang="nl-NL" strike="sngStrike" dirty="0" smtClean="0"/>
              <a:t>3. Rol religie in maatschappij</a:t>
            </a:r>
          </a:p>
          <a:p>
            <a:pPr marL="0" indent="0">
              <a:buNone/>
            </a:pPr>
            <a:r>
              <a:rPr lang="nl-NL" strike="sngStrike" dirty="0" smtClean="0"/>
              <a:t>4. Eerste kennismaking met belangrijkste goden</a:t>
            </a:r>
          </a:p>
          <a:p>
            <a:pPr marL="0" indent="0">
              <a:buNone/>
            </a:pPr>
            <a:r>
              <a:rPr lang="nl-NL" strike="sngStrike" dirty="0" smtClean="0"/>
              <a:t>5. Voorbeelden van rol mythische verhalen als verklaring voor natuurverschijnselen</a:t>
            </a:r>
            <a:endParaRPr lang="nl-NL" strike="sngStrik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33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ziet deze cursus eruit?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 smtClean="0"/>
              <a:t>College 1</a:t>
            </a:r>
            <a:r>
              <a:rPr lang="nl-NL" dirty="0" smtClean="0"/>
              <a:t>: inleiding klassieke wereld + rol religie daarin, kennismaking met belangrijkste goden, mythische verhalen als verklaring voor (wetenschappelijke) fenomenen.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Volgend college: 19 mei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Eigen aantekeningen van deze les bestuderen.</a:t>
            </a:r>
          </a:p>
          <a:p>
            <a:endParaRPr lang="nl-NL" dirty="0"/>
          </a:p>
          <a:p>
            <a:r>
              <a:rPr lang="nl-NL" dirty="0" smtClean="0"/>
              <a:t>Daarnaast: materiaal op Wikiwijs.nl: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http://</a:t>
            </a:r>
            <a:r>
              <a:rPr lang="nl-NL" dirty="0" smtClean="0"/>
              <a:t>tinyurl.com/LC-mythologie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8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1. Je kunt enkele belangrijke onderscheidingen noemen tussen de klassieke goden (polytheïsme) en de hedendaagse goden in een monotheïstische religie.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2. Je kunt benoemen </a:t>
            </a:r>
            <a:r>
              <a:rPr lang="nl-NL" dirty="0"/>
              <a:t>welke rollen + attributen de volgende goden hebben: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Zeus</a:t>
            </a:r>
            <a:r>
              <a:rPr lang="nl-NL" dirty="0"/>
              <a:t>, Hera, Poseidon, </a:t>
            </a:r>
            <a:r>
              <a:rPr lang="nl-NL" dirty="0" smtClean="0"/>
              <a:t>Hades, </a:t>
            </a:r>
            <a:r>
              <a:rPr lang="nl-NL" dirty="0"/>
              <a:t>Ares, Apollo, Aphrodite, Eros, </a:t>
            </a:r>
            <a:r>
              <a:rPr lang="nl-NL" dirty="0" err="1" smtClean="0"/>
              <a:t>Athena</a:t>
            </a:r>
            <a:r>
              <a:rPr lang="nl-NL" dirty="0" smtClean="0"/>
              <a:t>, Hermes en Dionysus.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35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3. Je weet dat de goden en hun avonturen een verklaring vormden voor de wereld om de Grieken en Romeinen heen.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4. Je kent het verhaal van </a:t>
            </a:r>
            <a:r>
              <a:rPr lang="nl-NL" dirty="0" err="1" smtClean="0"/>
              <a:t>Phaëton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5. Je kent het verhaal van </a:t>
            </a:r>
            <a:r>
              <a:rPr lang="nl-NL" dirty="0" err="1" smtClean="0"/>
              <a:t>Persephone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16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ziet deze cursus eruit?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 smtClean="0"/>
              <a:t>College 2:</a:t>
            </a:r>
            <a:r>
              <a:rPr lang="nl-NL" dirty="0" smtClean="0"/>
              <a:t> vervolg goden (menselijke trekjes als wellust, schaamte, wraak vormen de basis voor de verhalen).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334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ziet deze cursus eruit?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 smtClean="0"/>
              <a:t>College 3</a:t>
            </a:r>
            <a:r>
              <a:rPr lang="nl-NL" dirty="0" smtClean="0"/>
              <a:t>: metamorfosen. In veel mythen is er sprake van een verandering: mensen veranderingen in bomen, planten of andere zaken.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Ook: koppeling aan beeldende kunst.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593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ziet deze cursus eruit?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 smtClean="0"/>
              <a:t>College 4</a:t>
            </a:r>
            <a:r>
              <a:rPr lang="nl-NL" dirty="0" smtClean="0"/>
              <a:t>: hoogmoed als motief voor straffende goden.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5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effectLst/>
              </a:rPr>
              <a:t>Wat gaan we vandaag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1. Inleiding: religie </a:t>
            </a:r>
          </a:p>
          <a:p>
            <a:pPr marL="0" indent="0">
              <a:buNone/>
            </a:pPr>
            <a:r>
              <a:rPr lang="nl-NL" dirty="0" smtClean="0"/>
              <a:t>2. Testen voorkennis</a:t>
            </a:r>
          </a:p>
          <a:p>
            <a:pPr marL="0" indent="0">
              <a:buNone/>
            </a:pPr>
            <a:r>
              <a:rPr lang="nl-NL" dirty="0" smtClean="0"/>
              <a:t>3. Rol religie in maatschappij</a:t>
            </a:r>
          </a:p>
          <a:p>
            <a:pPr marL="0" indent="0">
              <a:buNone/>
            </a:pPr>
            <a:r>
              <a:rPr lang="nl-NL" dirty="0" smtClean="0"/>
              <a:t>4. Eerste kennismaking met belangrijkste goden</a:t>
            </a:r>
          </a:p>
          <a:p>
            <a:pPr marL="0" indent="0">
              <a:buNone/>
            </a:pPr>
            <a:r>
              <a:rPr lang="nl-NL" dirty="0" smtClean="0"/>
              <a:t>5. Voorbeelden van rol mythische verhalen als verklaring voor natuurverschijnselen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21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1. Je kunt enkele belangrijke onderscheidingen noemen tussen de klassieke goden (polytheïsme) en de hedendaagse goden in een monotheïstische religie.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2. Je kunt benoemen </a:t>
            </a:r>
            <a:r>
              <a:rPr lang="nl-NL" dirty="0"/>
              <a:t>welke rollen + attributen de volgende goden hebben: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Zeus</a:t>
            </a:r>
            <a:r>
              <a:rPr lang="nl-NL" dirty="0"/>
              <a:t>, Hera, Poseidon, </a:t>
            </a:r>
            <a:r>
              <a:rPr lang="nl-NL" dirty="0" smtClean="0"/>
              <a:t>Hades, </a:t>
            </a:r>
            <a:r>
              <a:rPr lang="nl-NL" dirty="0"/>
              <a:t>Ares, Apollo, Aphrodite, Eros, </a:t>
            </a:r>
            <a:r>
              <a:rPr lang="nl-NL" dirty="0" err="1" smtClean="0"/>
              <a:t>Athena</a:t>
            </a:r>
            <a:r>
              <a:rPr lang="nl-NL" dirty="0" smtClean="0"/>
              <a:t>, Hermes en Dionysus.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42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3. Je weet dat de goden en hun avonturen een verklaring vormden voor de wereld om de Grieken en Romeinen heen.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4. Je kent het verhaal van </a:t>
            </a:r>
            <a:r>
              <a:rPr lang="nl-NL" dirty="0" err="1" smtClean="0"/>
              <a:t>Phaëton</a:t>
            </a:r>
            <a:r>
              <a:rPr lang="nl-NL" dirty="0" smtClean="0"/>
              <a:t>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5. Je kent het verhaal van </a:t>
            </a:r>
            <a:r>
              <a:rPr lang="nl-NL" dirty="0" err="1" smtClean="0"/>
              <a:t>Persephone</a:t>
            </a:r>
            <a:r>
              <a:rPr lang="nl-NL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E7CA7-A27E-47D4-9131-8C4A2E4D522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256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ieterij">
  <a:themeElements>
    <a:clrScheme name="Gieterij">
      <a:dk1>
        <a:sysClr val="windowText" lastClr="000000"/>
      </a:dk1>
      <a:lt1>
        <a:sysClr val="window" lastClr="C1C1E1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Gieterij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ieterij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C1C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144</TotalTime>
  <Words>1141</Words>
  <Application>Microsoft Office PowerPoint</Application>
  <PresentationFormat>Diavoorstelling (4:3)</PresentationFormat>
  <Paragraphs>167</Paragraphs>
  <Slides>32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3" baseType="lpstr">
      <vt:lpstr>Gieterij</vt:lpstr>
      <vt:lpstr>Klassieke mythologie</vt:lpstr>
      <vt:lpstr>Hoe ziet deze cursus eruit?</vt:lpstr>
      <vt:lpstr>Hoe ziet deze cursus eruit?</vt:lpstr>
      <vt:lpstr>Hoe ziet deze cursus eruit?</vt:lpstr>
      <vt:lpstr>Hoe ziet deze cursus eruit?</vt:lpstr>
      <vt:lpstr>Hoe ziet deze cursus eruit?</vt:lpstr>
      <vt:lpstr>Wat gaan we vandaag doen?</vt:lpstr>
      <vt:lpstr>Doelen</vt:lpstr>
      <vt:lpstr>Doelen</vt:lpstr>
      <vt:lpstr>1. Inleiding: religie</vt:lpstr>
      <vt:lpstr>1. Inleiding: religie</vt:lpstr>
      <vt:lpstr>1. Inleiding: religie</vt:lpstr>
      <vt:lpstr>1. Inleiding: religie</vt:lpstr>
      <vt:lpstr>Wat gaan we vandaag doen?</vt:lpstr>
      <vt:lpstr>2. Testen voorkennis</vt:lpstr>
      <vt:lpstr>Wat gaan we vandaag doen?</vt:lpstr>
      <vt:lpstr>3. Rol religie in maatschappij</vt:lpstr>
      <vt:lpstr>beelden, fresco's</vt:lpstr>
      <vt:lpstr>mozaïek</vt:lpstr>
      <vt:lpstr>muntstukken, vazen</vt:lpstr>
      <vt:lpstr>3. Rol religie in maatschappij</vt:lpstr>
      <vt:lpstr>3. Rol religie in maatschappij</vt:lpstr>
      <vt:lpstr>Wat gaan we vandaag doen?</vt:lpstr>
      <vt:lpstr>4. Eerste kennismaking met belangrijkste goden</vt:lpstr>
      <vt:lpstr>Wat gaan we vandaag doen?</vt:lpstr>
      <vt:lpstr>5. Voorbeelden van rol mythische verhalen als verklaring voor natuurverschijnselen</vt:lpstr>
      <vt:lpstr>5. Voorbeelden van rol mythische verhalen als verklaring voor natuurverschijnselen</vt:lpstr>
      <vt:lpstr>5. Voorbeelden van rol mythische verhalen als verklaring voor natuurverschijnselen</vt:lpstr>
      <vt:lpstr>Wat gaan we vandaag doen?</vt:lpstr>
      <vt:lpstr>Volgend college: 19 mei</vt:lpstr>
      <vt:lpstr>Doelen</vt:lpstr>
      <vt:lpstr>Doelen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Klassieke mythologie</dc:title>
  <dc:creator>J. Bruining</dc:creator>
  <cp:lastModifiedBy>J. Bruining</cp:lastModifiedBy>
  <cp:revision>11</cp:revision>
  <dcterms:created xsi:type="dcterms:W3CDTF">2016-04-27T13:53:34Z</dcterms:created>
  <dcterms:modified xsi:type="dcterms:W3CDTF">2017-03-14T10:00:05Z</dcterms:modified>
</cp:coreProperties>
</file>